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BAD"/>
    <a:srgbClr val="FCE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177" indent="0" algn="ctr">
              <a:buNone/>
              <a:defRPr sz="2000"/>
            </a:lvl2pPr>
            <a:lvl3pPr marL="914353" indent="0" algn="ctr">
              <a:buNone/>
              <a:defRPr sz="1800"/>
            </a:lvl3pPr>
            <a:lvl4pPr marL="1371530" indent="0" algn="ctr">
              <a:buNone/>
              <a:defRPr sz="1600"/>
            </a:lvl4pPr>
            <a:lvl5pPr marL="1828706" indent="0" algn="ctr">
              <a:buNone/>
              <a:defRPr sz="1600"/>
            </a:lvl5pPr>
            <a:lvl6pPr marL="2285883" indent="0" algn="ctr">
              <a:buNone/>
              <a:defRPr sz="1600"/>
            </a:lvl6pPr>
            <a:lvl7pPr marL="2743060" indent="0" algn="ctr">
              <a:buNone/>
              <a:defRPr sz="1600"/>
            </a:lvl7pPr>
            <a:lvl8pPr marL="3200236" indent="0" algn="ctr">
              <a:buNone/>
              <a:defRPr sz="1600"/>
            </a:lvl8pPr>
            <a:lvl9pPr marL="3657413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4/5/2018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‹#›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433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7330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351314"/>
            <a:ext cx="7886700" cy="382564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4/5/2018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‹#›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0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4/5/2018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‹#›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18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7330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51314"/>
            <a:ext cx="7886700" cy="382564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4/5/2018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‹#›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20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4/5/2018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‹#›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9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7330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4/5/2018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‹#›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8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4/5/2018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‹#›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608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7330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4/5/2018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‹#›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29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4/5/2018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‹#›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21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4/5/2018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‹#›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93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3" indent="0">
              <a:buNone/>
              <a:defRPr sz="1200"/>
            </a:lvl3pPr>
            <a:lvl4pPr marL="1371530" indent="0">
              <a:buNone/>
              <a:defRPr sz="1000"/>
            </a:lvl4pPr>
            <a:lvl5pPr marL="1828706" indent="0">
              <a:buNone/>
              <a:defRPr sz="1000"/>
            </a:lvl5pPr>
            <a:lvl6pPr marL="2285883" indent="0">
              <a:buNone/>
              <a:defRPr sz="1000"/>
            </a:lvl6pPr>
            <a:lvl7pPr marL="2743060" indent="0">
              <a:buNone/>
              <a:defRPr sz="1000"/>
            </a:lvl7pPr>
            <a:lvl8pPr marL="3200236" indent="0">
              <a:buNone/>
              <a:defRPr sz="1000"/>
            </a:lvl8pPr>
            <a:lvl9pPr marL="365741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4EE906B6-F97E-49B2-8DA0-DB3E161B246B}" type="datetimeFigureOut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4/5/2018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fld id="{56BC6D3D-87A9-42BD-879E-8AF8A47D891F}" type="slidenum">
              <a:rPr lang="en-US">
                <a:solidFill>
                  <a:prstClr val="black"/>
                </a:solidFill>
                <a:cs typeface="Arial" charset="0"/>
                <a:sym typeface="Lucida Grande" charset="0"/>
              </a:rPr>
              <a:pPr/>
              <a:t>‹#›</a:t>
            </a:fld>
            <a:endParaRPr lang="en-US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25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dsablona_top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" y="6350"/>
            <a:ext cx="9139237" cy="1020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 userDrawn="1"/>
        </p:nvSpPr>
        <p:spPr>
          <a:xfrm>
            <a:off x="2553957" y="1190038"/>
            <a:ext cx="4040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solidFill>
                  <a:prstClr val="black"/>
                </a:solidFill>
                <a:cs typeface="Arial" charset="0"/>
                <a:sym typeface="Lucida Grande" charset="0"/>
              </a:rPr>
              <a:t>Deklarace konfliktu zájmů</a:t>
            </a:r>
            <a:endParaRPr lang="en-US" sz="2800" b="1" dirty="0">
              <a:solidFill>
                <a:prstClr val="black"/>
              </a:solidFill>
              <a:cs typeface="Arial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535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5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8" indent="-228588" algn="l" defTabSz="91435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5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18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5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1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61B159FC-0F09-40ED-8CF7-230EBE3B35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416941"/>
              </p:ext>
            </p:extLst>
          </p:nvPr>
        </p:nvGraphicFramePr>
        <p:xfrm>
          <a:off x="213064" y="1670433"/>
          <a:ext cx="8797771" cy="4679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321">
                  <a:extLst>
                    <a:ext uri="{9D8B030D-6E8A-4147-A177-3AD203B41FA5}">
                      <a16:colId xmlns:a16="http://schemas.microsoft.com/office/drawing/2014/main" val="3906957397"/>
                    </a:ext>
                  </a:extLst>
                </a:gridCol>
                <a:gridCol w="1216925">
                  <a:extLst>
                    <a:ext uri="{9D8B030D-6E8A-4147-A177-3AD203B41FA5}">
                      <a16:colId xmlns:a16="http://schemas.microsoft.com/office/drawing/2014/main" val="517683055"/>
                    </a:ext>
                  </a:extLst>
                </a:gridCol>
                <a:gridCol w="1306697">
                  <a:extLst>
                    <a:ext uri="{9D8B030D-6E8A-4147-A177-3AD203B41FA5}">
                      <a16:colId xmlns:a16="http://schemas.microsoft.com/office/drawing/2014/main" val="728487569"/>
                    </a:ext>
                  </a:extLst>
                </a:gridCol>
                <a:gridCol w="3630828">
                  <a:extLst>
                    <a:ext uri="{9D8B030D-6E8A-4147-A177-3AD203B41FA5}">
                      <a16:colId xmlns:a16="http://schemas.microsoft.com/office/drawing/2014/main" val="1216515480"/>
                    </a:ext>
                  </a:extLst>
                </a:gridCol>
              </a:tblGrid>
              <a:tr h="558005">
                <a:tc>
                  <a:txBody>
                    <a:bodyPr/>
                    <a:lstStyle/>
                    <a:p>
                      <a:pPr algn="l"/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Nemám konflikt </a:t>
                      </a:r>
                      <a:endParaRPr lang="cs-CZ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zájmů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Mám konflikt zájmů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Specifikace konfliktu (vyjmenujte subjekty, firmy či instituce, se kterými Vaše spolupráce může vést ke konfliktu zájmů)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067838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b="0" dirty="0"/>
                        <a:t>Zaměstnanecký poměr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Xxxxx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84910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Vlastník / akcionář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545113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Konzultant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498532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Přednášková činnost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319712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Člen poradních sborů (</a:t>
                      </a:r>
                      <a:r>
                        <a:rPr lang="cs-CZ" sz="1600" dirty="0" err="1"/>
                        <a:t>advisory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boards</a:t>
                      </a:r>
                      <a:r>
                        <a:rPr lang="cs-CZ" sz="16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11609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Podpora výzkumu / granty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1771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Jiné honoráře (např. za klinické studie či registry)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42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175487"/>
      </p:ext>
    </p:extLst>
  </p:cSld>
  <p:clrMapOvr>
    <a:masterClrMapping/>
  </p:clrMapOvr>
</p:sld>
</file>

<file path=ppt/theme/theme1.xml><?xml version="1.0" encoding="utf-8"?>
<a:theme xmlns:a="http://schemas.openxmlformats.org/drawingml/2006/main" name="2_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60</Words>
  <Application>Microsoft Office PowerPoint</Application>
  <PresentationFormat>Předvádění na obrazovce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Grande</vt:lpstr>
      <vt:lpstr>Wingdings</vt:lpstr>
      <vt:lpstr>2_Motiv Office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Linhart Aleš, prof.  MUDr. DrSc.</dc:creator>
  <cp:lastModifiedBy>paascha</cp:lastModifiedBy>
  <cp:revision>7</cp:revision>
  <dcterms:created xsi:type="dcterms:W3CDTF">2018-04-04T12:11:50Z</dcterms:created>
  <dcterms:modified xsi:type="dcterms:W3CDTF">2018-04-05T10:31:50Z</dcterms:modified>
</cp:coreProperties>
</file>